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7A4D5-2A94-454E-BB9C-9B080C7EEFBC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F2D2-E3FE-4CF2-AB2D-C954ACF37A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7A4D5-2A94-454E-BB9C-9B080C7EEFBC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F2D2-E3FE-4CF2-AB2D-C954ACF37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7A4D5-2A94-454E-BB9C-9B080C7EEFBC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F2D2-E3FE-4CF2-AB2D-C954ACF37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7A4D5-2A94-454E-BB9C-9B080C7EEFBC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F2D2-E3FE-4CF2-AB2D-C954ACF37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7A4D5-2A94-454E-BB9C-9B080C7EEFBC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E05F2D2-E3FE-4CF2-AB2D-C954ACF37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7A4D5-2A94-454E-BB9C-9B080C7EEFBC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F2D2-E3FE-4CF2-AB2D-C954ACF37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7A4D5-2A94-454E-BB9C-9B080C7EEFBC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F2D2-E3FE-4CF2-AB2D-C954ACF37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7A4D5-2A94-454E-BB9C-9B080C7EEFBC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F2D2-E3FE-4CF2-AB2D-C954ACF37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7A4D5-2A94-454E-BB9C-9B080C7EEFBC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F2D2-E3FE-4CF2-AB2D-C954ACF37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7A4D5-2A94-454E-BB9C-9B080C7EEFBC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F2D2-E3FE-4CF2-AB2D-C954ACF37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7A4D5-2A94-454E-BB9C-9B080C7EEFBC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5F2D2-E3FE-4CF2-AB2D-C954ACF37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907A4D5-2A94-454E-BB9C-9B080C7EEFBC}" type="datetimeFigureOut">
              <a:rPr lang="en-US" smtClean="0"/>
              <a:pPr/>
              <a:t>5/31/2011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E05F2D2-E3FE-4CF2-AB2D-C954ACF37A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C00000"/>
                </a:solidFill>
              </a:rPr>
              <a:t>انفاق الظلام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24 Oct.2010-Into The Tunnels of Darkness- </a:t>
            </a:r>
            <a:r>
              <a:rPr lang="en-US" dirty="0" err="1" smtClean="0"/>
              <a:t>Eslam</a:t>
            </a:r>
            <a:r>
              <a:rPr lang="en-US" dirty="0" smtClean="0"/>
              <a:t> Ramadan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C00000"/>
                </a:solidFill>
              </a:rPr>
              <a:t>تعليم المكفوفين طريقة بريل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r">
              <a:buNone/>
            </a:pPr>
            <a:r>
              <a:rPr lang="ar-SA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القراءة </a:t>
            </a:r>
          </a:p>
          <a:p>
            <a:pPr marL="514350" indent="-514350" algn="r">
              <a:buNone/>
            </a:pPr>
            <a:r>
              <a:rPr lang="ar-SA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الكتابة</a:t>
            </a:r>
            <a:endParaRPr lang="en-US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marL="914400" lvl="1" indent="-514350" algn="r">
              <a:buNone/>
            </a:pPr>
            <a:r>
              <a:rPr lang="ar-SA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حروف</a:t>
            </a:r>
          </a:p>
          <a:p>
            <a:pPr marL="914400" lvl="1" indent="-514350" algn="r">
              <a:buNone/>
            </a:pPr>
            <a:r>
              <a:rPr lang="ar-SA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ارقام</a:t>
            </a:r>
          </a:p>
          <a:p>
            <a:pPr marL="514350" indent="-514350" algn="r">
              <a:buNone/>
            </a:pPr>
            <a:r>
              <a:rPr lang="ar-SA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تعليم الرياضة</a:t>
            </a:r>
          </a:p>
          <a:p>
            <a:pPr marL="514350" indent="-514350" algn="r">
              <a:buNone/>
            </a:pPr>
            <a:r>
              <a:rPr lang="ar-SA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كيفية التواصب مع الحاسب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C00000"/>
                </a:solidFill>
              </a:rPr>
              <a:t>تواصل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>
              <a:buNone/>
            </a:pPr>
            <a:r>
              <a:rPr lang="ar-SA" sz="4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كيفية تواصل المدرس مع الطالب</a:t>
            </a:r>
          </a:p>
          <a:p>
            <a:pPr algn="r">
              <a:buNone/>
            </a:pPr>
            <a:endParaRPr lang="en-US" sz="4400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algn="r">
              <a:buNone/>
            </a:pPr>
            <a:r>
              <a:rPr lang="ar-SA" sz="4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كيفية شرح المقرارت  العادية التى تدرس للطلاب المبصرين للطلاب المكفوفين</a:t>
            </a:r>
          </a:p>
          <a:p>
            <a:pPr algn="r">
              <a:buNone/>
            </a:pPr>
            <a:endParaRPr lang="en-US" sz="4400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algn="r">
              <a:buNone/>
            </a:pPr>
            <a:r>
              <a:rPr lang="ar-SA" sz="4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كيفية تفاعل الطالب مع هذه المناهج بستخدام </a:t>
            </a:r>
            <a:r>
              <a:rPr lang="ar-SA" sz="440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حاسة اللمس </a:t>
            </a:r>
            <a:r>
              <a:rPr lang="ar-SA" sz="4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خاصتا مواد العلوم</a:t>
            </a:r>
          </a:p>
          <a:p>
            <a:pPr algn="r">
              <a:buNone/>
            </a:pPr>
            <a:endParaRPr lang="en-US" sz="4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C00000"/>
                </a:solidFill>
              </a:rPr>
              <a:t>التاثيرات الخارجية على الكفيف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8001000" cy="470916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ar-SA" sz="3600" u="sng" dirty="0" smtClean="0">
                <a:solidFill>
                  <a:srgbClr val="002060"/>
                </a:solidFill>
              </a:rPr>
              <a:t>اولا  المنزل </a:t>
            </a:r>
          </a:p>
          <a:p>
            <a:pPr algn="r">
              <a:buNone/>
            </a:pPr>
            <a:r>
              <a:rPr lang="ar-SA" sz="3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من الممكن ان يوثر بشكل اجابى او سلبى على شخصته</a:t>
            </a:r>
            <a:endParaRPr lang="en-US" sz="3600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algn="r">
              <a:buNone/>
            </a:pPr>
            <a:endParaRPr lang="ar-SA" sz="3600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algn="r">
              <a:buNone/>
            </a:pPr>
            <a:r>
              <a:rPr lang="ar-SA" sz="3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الافراد الموجودين بالمنزل غير موهلين للتعامل معهم</a:t>
            </a:r>
            <a:endParaRPr lang="en-US" sz="3600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algn="r">
              <a:buNone/>
            </a:pPr>
            <a:endParaRPr lang="ar-SA" sz="3600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algn="r">
              <a:buNone/>
            </a:pPr>
            <a:r>
              <a:rPr lang="ar-SA" sz="3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وجود فجوة بين الشخص الكفيف و المنزل واحتيجاته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C00000"/>
                </a:solidFill>
              </a:rPr>
              <a:t>تاثير المجتمع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709160"/>
          </a:xfrm>
        </p:spPr>
        <p:txBody>
          <a:bodyPr/>
          <a:lstStyle/>
          <a:p>
            <a:pPr algn="r">
              <a:buNone/>
            </a:pPr>
            <a:r>
              <a:rPr lang="ar-SA" sz="4400" u="sng" dirty="0" smtClean="0">
                <a:solidFill>
                  <a:srgbClr val="002060"/>
                </a:solidFill>
              </a:rPr>
              <a:t>المجتمع غير موهيئة لعدة عوامل</a:t>
            </a:r>
            <a:r>
              <a:rPr lang="ar-SA" u="sng" dirty="0" smtClean="0">
                <a:solidFill>
                  <a:srgbClr val="002060"/>
                </a:solidFill>
              </a:rPr>
              <a:t> </a:t>
            </a:r>
          </a:p>
          <a:p>
            <a:pPr algn="r">
              <a:buNone/>
            </a:pPr>
            <a:r>
              <a:rPr lang="ar-SA" sz="4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الجهل</a:t>
            </a:r>
          </a:p>
          <a:p>
            <a:pPr algn="r">
              <a:buNone/>
            </a:pPr>
            <a:r>
              <a:rPr lang="ar-SA" sz="4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الخرافات</a:t>
            </a:r>
          </a:p>
          <a:p>
            <a:pPr algn="r">
              <a:buNone/>
            </a:pPr>
            <a:r>
              <a:rPr lang="ar-SA" sz="4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النظر للشخص الكفيف كانه معيوب</a:t>
            </a:r>
          </a:p>
          <a:p>
            <a:pPr algn="r">
              <a:buNone/>
            </a:pPr>
            <a:endParaRPr lang="en-US" sz="4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C00000"/>
                </a:solidFill>
              </a:rPr>
              <a:t>النتاج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r>
              <a:rPr lang="ar-SA" sz="4400" u="sng" dirty="0" smtClean="0">
                <a:solidFill>
                  <a:srgbClr val="002060"/>
                </a:solidFill>
              </a:rPr>
              <a:t>النتائج المترتبة على سلبيات المجتمع</a:t>
            </a:r>
            <a:r>
              <a:rPr lang="en-US" sz="4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h</a:t>
            </a:r>
            <a:r>
              <a:rPr lang="ar-SA" sz="4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ة النسان الكفيف</a:t>
            </a:r>
          </a:p>
          <a:p>
            <a:pPr algn="r">
              <a:buNone/>
            </a:pPr>
            <a:r>
              <a:rPr lang="ar-SA" sz="4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شعورة بلوحدة</a:t>
            </a:r>
          </a:p>
          <a:p>
            <a:pPr algn="r">
              <a:buNone/>
            </a:pPr>
            <a:r>
              <a:rPr lang="ar-SA" sz="4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انغلاقه على المجتمع</a:t>
            </a:r>
          </a:p>
          <a:p>
            <a:pPr algn="r">
              <a:buNone/>
            </a:pPr>
            <a:r>
              <a:rPr lang="ar-SA" sz="44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شعوره بلنقص</a:t>
            </a:r>
            <a:endParaRPr lang="en-US" sz="44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C00000"/>
                </a:solidFill>
              </a:rPr>
              <a:t>المدارس النور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229600" cy="470916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ar-SA" sz="4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تعد مدارس النور غير مجهزة  لتئهيلى  الانسان الكفيف للتعامل مع المجتمع</a:t>
            </a:r>
          </a:p>
          <a:p>
            <a:pPr algn="r">
              <a:buNone/>
            </a:pPr>
            <a:r>
              <a:rPr lang="ar-SA" sz="4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لانها مدارس دخلى تساعد على العزلة و النفى</a:t>
            </a:r>
          </a:p>
          <a:p>
            <a:pPr algn="r">
              <a:buNone/>
            </a:pPr>
            <a:r>
              <a:rPr lang="ar-SA" sz="4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بروقراطية الحياه</a:t>
            </a:r>
            <a:endParaRPr lang="en-US" sz="48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C00000"/>
                </a:solidFill>
              </a:rPr>
              <a:t>شكر الى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4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EL TONY</a:t>
            </a:r>
            <a:endParaRPr lang="ar-SA" sz="4000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rgbClr val="C00000"/>
                </a:solidFill>
              </a:rPr>
              <a:t>مقدم من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r>
              <a:rPr lang="ar-SA" sz="4800" dirty="0" smtClean="0">
                <a:solidFill>
                  <a:schemeClr val="bg1"/>
                </a:solidFill>
              </a:rPr>
              <a:t>ا</a:t>
            </a:r>
            <a:r>
              <a:rPr lang="ar-SA" sz="4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سلام السيد رمضان ابوعلفة</a:t>
            </a:r>
            <a:endParaRPr lang="en-US" sz="48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99</TotalTime>
  <Words>147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Apex</vt:lpstr>
      <vt:lpstr>انفاق الظلام</vt:lpstr>
      <vt:lpstr>تعليم المكفوفين طريقة بريل</vt:lpstr>
      <vt:lpstr>تواصل</vt:lpstr>
      <vt:lpstr>التاثيرات الخارجية على الكفيف</vt:lpstr>
      <vt:lpstr>تاثير المجتمع</vt:lpstr>
      <vt:lpstr>النتاج</vt:lpstr>
      <vt:lpstr>المدارس النور</vt:lpstr>
      <vt:lpstr>شكر الى</vt:lpstr>
      <vt:lpstr>مقدم من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انفاق الظلام</dc:title>
  <dc:creator>a</dc:creator>
  <cp:lastModifiedBy>Administrator</cp:lastModifiedBy>
  <cp:revision>14</cp:revision>
  <dcterms:created xsi:type="dcterms:W3CDTF">2010-10-20T10:58:49Z</dcterms:created>
  <dcterms:modified xsi:type="dcterms:W3CDTF">2011-05-31T12:12:57Z</dcterms:modified>
</cp:coreProperties>
</file>